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77" r:id="rId11"/>
    <p:sldId id="266" r:id="rId12"/>
    <p:sldId id="263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3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38" autoAdjust="0"/>
    <p:restoredTop sz="94660"/>
  </p:normalViewPr>
  <p:slideViewPr>
    <p:cSldViewPr snapToGrid="0">
      <p:cViewPr>
        <p:scale>
          <a:sx n="66" d="100"/>
          <a:sy n="66" d="100"/>
        </p:scale>
        <p:origin x="-3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939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9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04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252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2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07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5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46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5799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51936-816F-3060-BC11-B33FD2032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r>
              <a:rPr lang="en-US" dirty="0"/>
              <a:t>User Testing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33714-C86B-FEEE-8567-234384E0B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r>
              <a:rPr lang="en-US" dirty="0"/>
              <a:t>HME</a:t>
            </a:r>
            <a:endParaRPr lang="en-IE" dirty="0"/>
          </a:p>
        </p:txBody>
      </p:sp>
      <p:pic>
        <p:nvPicPr>
          <p:cNvPr id="4" name="Picture 3" descr="A colorful background with different shapes&#10;&#10;Description automatically generated">
            <a:extLst>
              <a:ext uri="{FF2B5EF4-FFF2-40B4-BE49-F238E27FC236}">
                <a16:creationId xmlns:a16="http://schemas.microsoft.com/office/drawing/2014/main" id="{E4A5879F-67F8-632B-99DA-E3A82F21E2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340" r="16649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98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EDDCC-DFF9-E8CB-2E76-1EE070F6C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26" y="0"/>
            <a:ext cx="9390148" cy="1098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9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577A2-C7E3-B174-6147-7E05D8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065" y="0"/>
            <a:ext cx="6059869" cy="82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5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22671-267A-4083-8457-259BD338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45" y="0"/>
            <a:ext cx="7085109" cy="96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8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C46798-5BAC-5DCF-4FC1-75A63152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1" y="0"/>
            <a:ext cx="10422638" cy="130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60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F2CED-D96A-DA4A-F586-318447DE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73" y="1"/>
            <a:ext cx="5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6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64-5AD4-B0C8-03AC-6A7C773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4E0E-0E86-5ABD-1741-AB82868FE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894221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577A2-C7E3-B174-6147-7E05D8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065" y="0"/>
            <a:ext cx="6059869" cy="82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04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F2CED-D96A-DA4A-F586-318447DE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73" y="1"/>
            <a:ext cx="5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01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AAEB0-130F-A345-6A4D-14AF20613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6562" cy="144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4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F2CED-D96A-DA4A-F586-318447DE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73" y="1"/>
            <a:ext cx="5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2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64-5AD4-B0C8-03AC-6A7C773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+ Search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4E0E-0E86-5ABD-1741-AB82868FE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4273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E31E2C-2CA5-1055-2D47-534FA5D4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09" y="0"/>
            <a:ext cx="5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03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6490F-D581-5702-A399-CAAB75E29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27" y="0"/>
            <a:ext cx="9385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667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327EB-FFC3-30D3-211D-272494CA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12" y="0"/>
            <a:ext cx="12255312" cy="895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4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64-5AD4-B0C8-03AC-6A7C773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Search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4E0E-0E86-5ABD-1741-AB82868FE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81430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1FA0-82C0-BC0A-E1D9-156473E8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60" y="0"/>
            <a:ext cx="8782480" cy="89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71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938993-76BD-ED33-7E8A-AA6BD32A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14" y="0"/>
            <a:ext cx="8942771" cy="119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12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2B2B4-4EF2-30A1-6352-69982848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16" y="0"/>
            <a:ext cx="9173167" cy="1360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60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577A2-C7E3-B174-6147-7E05D8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53" y="0"/>
            <a:ext cx="8062094" cy="109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1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B22671-267A-4083-8457-259BD338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45" y="0"/>
            <a:ext cx="7085109" cy="96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945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C6087-6DD1-49E8-9315-1459DD6B5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795" y="0"/>
            <a:ext cx="9990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2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C1FA0-82C0-BC0A-E1D9-156473E8A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60" y="0"/>
            <a:ext cx="8782480" cy="89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7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938993-76BD-ED33-7E8A-AA6BD32A6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14" y="0"/>
            <a:ext cx="8942771" cy="1190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46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2B2B4-4EF2-30A1-6352-69982848F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16" y="0"/>
            <a:ext cx="9173167" cy="1360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9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577A2-C7E3-B174-6147-7E05D8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53" y="0"/>
            <a:ext cx="8062094" cy="1097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0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E464-5AD4-B0C8-03AC-6A7C773B9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Favoriting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4E0E-0E86-5ABD-1741-AB82868FE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5608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B577A2-C7E3-B174-6147-7E05D82F4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065" y="0"/>
            <a:ext cx="6059869" cy="82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61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1F2CED-D96A-DA4A-F586-318447DE6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273" y="1"/>
            <a:ext cx="5862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822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156</TotalTime>
  <Words>10</Words>
  <Application>Microsoft Office PowerPoint</Application>
  <PresentationFormat>Widescreen</PresentationFormat>
  <Paragraphs>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Calibri</vt:lpstr>
      <vt:lpstr>Calibri Light</vt:lpstr>
      <vt:lpstr>Retrospect</vt:lpstr>
      <vt:lpstr>User Testing</vt:lpstr>
      <vt:lpstr>Browsing + Search</vt:lpstr>
      <vt:lpstr>PowerPoint Presentation</vt:lpstr>
      <vt:lpstr>PowerPoint Presentation</vt:lpstr>
      <vt:lpstr>PowerPoint Presentation</vt:lpstr>
      <vt:lpstr>PowerPoint Presentation</vt:lpstr>
      <vt:lpstr>Favoriting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Applying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Saving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Oisin Fitzpatrick</dc:creator>
  <cp:lastModifiedBy>Oisin Fitzpatrick</cp:lastModifiedBy>
  <cp:revision>7</cp:revision>
  <dcterms:created xsi:type="dcterms:W3CDTF">2023-10-02T16:29:00Z</dcterms:created>
  <dcterms:modified xsi:type="dcterms:W3CDTF">2023-10-02T21:30:52Z</dcterms:modified>
</cp:coreProperties>
</file>